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9" r:id="rId3"/>
    <p:sldId id="280" r:id="rId4"/>
    <p:sldId id="282" r:id="rId5"/>
    <p:sldId id="283" r:id="rId6"/>
    <p:sldId id="288" r:id="rId7"/>
    <p:sldId id="290" r:id="rId8"/>
    <p:sldId id="287" r:id="rId9"/>
    <p:sldId id="291" r:id="rId10"/>
    <p:sldId id="292" r:id="rId11"/>
    <p:sldId id="293" r:id="rId12"/>
    <p:sldId id="289" r:id="rId13"/>
    <p:sldId id="284" r:id="rId14"/>
    <p:sldId id="285" r:id="rId15"/>
    <p:sldId id="286" r:id="rId16"/>
    <p:sldId id="294" r:id="rId17"/>
    <p:sldId id="25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katerina Bakhman" userId="2fcf1038ca56f836" providerId="LiveId" clId="{ED9DB705-C1EE-422A-94D1-5FE3F881F65F}"/>
    <pc:docChg chg="undo custSel addSld modSld">
      <pc:chgData name="Ekaterina Bakhman" userId="2fcf1038ca56f836" providerId="LiveId" clId="{ED9DB705-C1EE-422A-94D1-5FE3F881F65F}" dt="2023-01-18T19:54:41.612" v="1163" actId="20577"/>
      <pc:docMkLst>
        <pc:docMk/>
      </pc:docMkLst>
      <pc:sldChg chg="addSp delSp modSp mod">
        <pc:chgData name="Ekaterina Bakhman" userId="2fcf1038ca56f836" providerId="LiveId" clId="{ED9DB705-C1EE-422A-94D1-5FE3F881F65F}" dt="2023-01-18T19:18:44.458" v="359" actId="20577"/>
        <pc:sldMkLst>
          <pc:docMk/>
          <pc:sldMk cId="217621917" sldId="256"/>
        </pc:sldMkLst>
        <pc:spChg chg="mod">
          <ac:chgData name="Ekaterina Bakhman" userId="2fcf1038ca56f836" providerId="LiveId" clId="{ED9DB705-C1EE-422A-94D1-5FE3F881F65F}" dt="2023-01-18T19:14:19.259" v="38"/>
          <ac:spMkLst>
            <pc:docMk/>
            <pc:sldMk cId="217621917" sldId="256"/>
            <ac:spMk id="2" creationId="{366CF4C3-F4A9-11DE-1EB0-05E0B808DC2C}"/>
          </ac:spMkLst>
        </pc:spChg>
        <pc:spChg chg="mod">
          <ac:chgData name="Ekaterina Bakhman" userId="2fcf1038ca56f836" providerId="LiveId" clId="{ED9DB705-C1EE-422A-94D1-5FE3F881F65F}" dt="2023-01-18T19:18:44.458" v="359" actId="20577"/>
          <ac:spMkLst>
            <pc:docMk/>
            <pc:sldMk cId="217621917" sldId="256"/>
            <ac:spMk id="3" creationId="{E356E05D-F7D3-3EA2-E1B9-FDF012FB5C2A}"/>
          </ac:spMkLst>
        </pc:spChg>
        <pc:spChg chg="add del mod">
          <ac:chgData name="Ekaterina Bakhman" userId="2fcf1038ca56f836" providerId="LiveId" clId="{ED9DB705-C1EE-422A-94D1-5FE3F881F65F}" dt="2023-01-18T19:18:29.330" v="350" actId="478"/>
          <ac:spMkLst>
            <pc:docMk/>
            <pc:sldMk cId="217621917" sldId="256"/>
            <ac:spMk id="5" creationId="{F7DA7FE9-7F2D-6346-A3C2-9953D2920428}"/>
          </ac:spMkLst>
        </pc:spChg>
        <pc:spChg chg="mod">
          <ac:chgData name="Ekaterina Bakhman" userId="2fcf1038ca56f836" providerId="LiveId" clId="{ED9DB705-C1EE-422A-94D1-5FE3F881F65F}" dt="2023-01-18T19:18:20.702" v="348" actId="20577"/>
          <ac:spMkLst>
            <pc:docMk/>
            <pc:sldMk cId="217621917" sldId="256"/>
            <ac:spMk id="10" creationId="{97EE2E94-E9BA-F11D-A856-9846A19D0BBD}"/>
          </ac:spMkLst>
        </pc:spChg>
      </pc:sldChg>
      <pc:sldChg chg="addSp delSp modSp add mod">
        <pc:chgData name="Ekaterina Bakhman" userId="2fcf1038ca56f836" providerId="LiveId" clId="{ED9DB705-C1EE-422A-94D1-5FE3F881F65F}" dt="2023-01-18T19:38:41.165" v="651" actId="1076"/>
        <pc:sldMkLst>
          <pc:docMk/>
          <pc:sldMk cId="1190222407" sldId="279"/>
        </pc:sldMkLst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" creationId="{20A99B79-C774-1D8C-EF27-0D07C1FA878C}"/>
          </ac:spMkLst>
        </pc:spChg>
        <pc:spChg chg="mod">
          <ac:chgData name="Ekaterina Bakhman" userId="2fcf1038ca56f836" providerId="LiveId" clId="{ED9DB705-C1EE-422A-94D1-5FE3F881F65F}" dt="2023-01-18T19:22:27.972" v="382" actId="20577"/>
          <ac:spMkLst>
            <pc:docMk/>
            <pc:sldMk cId="1190222407" sldId="279"/>
            <ac:spMk id="3" creationId="{3C2A70B6-1B25-0D20-3899-03B17CCAAC98}"/>
          </ac:spMkLst>
        </pc:spChg>
        <pc:spChg chg="mod">
          <ac:chgData name="Ekaterina Bakhman" userId="2fcf1038ca56f836" providerId="LiveId" clId="{ED9DB705-C1EE-422A-94D1-5FE3F881F65F}" dt="2023-01-18T19:38:41.165" v="651" actId="1076"/>
          <ac:spMkLst>
            <pc:docMk/>
            <pc:sldMk cId="1190222407" sldId="279"/>
            <ac:spMk id="4" creationId="{993BCD36-5AC7-6F08-623A-AAEC34F2FD3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5" creationId="{4A166323-0BAF-02EC-6926-8E620C64B914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6" creationId="{1C1BB7AD-7087-D974-E39B-F5C0EE439488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7" creationId="{552EB0A6-ED12-735C-4F21-1C22CAEA9BCE}"/>
          </ac:spMkLst>
        </pc:spChg>
        <pc:spChg chg="del">
          <ac:chgData name="Ekaterina Bakhman" userId="2fcf1038ca56f836" providerId="LiveId" clId="{ED9DB705-C1EE-422A-94D1-5FE3F881F65F}" dt="2023-01-18T19:23:24.191" v="384" actId="478"/>
          <ac:spMkLst>
            <pc:docMk/>
            <pc:sldMk cId="1190222407" sldId="279"/>
            <ac:spMk id="8" creationId="{F3616E80-8CDE-F985-3395-BB026B8C29AF}"/>
          </ac:spMkLst>
        </pc:spChg>
        <pc:spChg chg="del mod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9" creationId="{D9A7AD9F-4742-DE8F-61AF-E9E98F323E8E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0" creationId="{1477A67C-C711-6EAC-B088-982AB1C71EBE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1" creationId="{D13B1FB0-435F-39BE-671C-CE711792533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12" creationId="{9DBB9791-B4D6-46F5-2E2B-DC35EE09BBC9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13" creationId="{FD846ABF-24E1-9FEE-6A78-5C275A79D6DB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4" creationId="{749C2729-0976-E1BD-BD19-AD46FFA64FB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5" creationId="{4B08581C-32A4-1C96-5F08-306D73881FB0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6" creationId="{055AE616-7449-2546-3F76-6FBD5351C99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7" creationId="{C8FF87BE-FBBC-99C1-DF4C-0123D1938B60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8" creationId="{82BEBE9D-8AB2-2B5E-DC10-3633CC5960C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19" creationId="{62DD2BF2-C32C-E3EC-BE0C-77D8503EA2E2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0" creationId="{FE4EA76A-B0BD-BD97-279B-CE40CF60E510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1" creationId="{E3A0188F-A729-43BE-3E90-BB3EF0A6EC0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2" creationId="{70AB93F3-B20D-047F-4003-CF142D28678C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3" creationId="{4C87C1DE-AA8D-69D9-BE44-8E87220A0EC2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4" creationId="{66965405-8C0F-7882-1A99-F07E30D9F35B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5" creationId="{946C7069-7103-1276-588C-4F9E5098A710}"/>
          </ac:spMkLst>
        </pc:spChg>
        <pc:spChg chg="add mod">
          <ac:chgData name="Ekaterina Bakhman" userId="2fcf1038ca56f836" providerId="LiveId" clId="{ED9DB705-C1EE-422A-94D1-5FE3F881F65F}" dt="2023-01-18T19:38:31.081" v="650" actId="1036"/>
          <ac:spMkLst>
            <pc:docMk/>
            <pc:sldMk cId="1190222407" sldId="279"/>
            <ac:spMk id="26" creationId="{18BA653D-DBBB-22CB-72F5-7E008B7EAEE7}"/>
          </ac:spMkLst>
        </pc:spChg>
        <pc:spChg chg="del">
          <ac:chgData name="Ekaterina Bakhman" userId="2fcf1038ca56f836" providerId="LiveId" clId="{ED9DB705-C1EE-422A-94D1-5FE3F881F65F}" dt="2023-01-18T19:23:48.148" v="388" actId="478"/>
          <ac:spMkLst>
            <pc:docMk/>
            <pc:sldMk cId="1190222407" sldId="279"/>
            <ac:spMk id="27" creationId="{9416E3D4-02DB-2234-BD91-EBCE8D842396}"/>
          </ac:spMkLst>
        </pc:spChg>
      </pc:sldChg>
      <pc:sldChg chg="addSp delSp modSp add mod">
        <pc:chgData name="Ekaterina Bakhman" userId="2fcf1038ca56f836" providerId="LiveId" clId="{ED9DB705-C1EE-422A-94D1-5FE3F881F65F}" dt="2023-01-18T19:54:41.612" v="1163" actId="20577"/>
        <pc:sldMkLst>
          <pc:docMk/>
          <pc:sldMk cId="3490564475" sldId="280"/>
        </pc:sldMkLst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" creationId="{B4ECF9CD-C7F2-C6A6-5515-9963DB66CD01}"/>
          </ac:spMkLst>
        </pc:spChg>
        <pc:spChg chg="mod">
          <ac:chgData name="Ekaterina Bakhman" userId="2fcf1038ca56f836" providerId="LiveId" clId="{ED9DB705-C1EE-422A-94D1-5FE3F881F65F}" dt="2023-01-18T19:39:22.207" v="675" actId="20577"/>
          <ac:spMkLst>
            <pc:docMk/>
            <pc:sldMk cId="3490564475" sldId="280"/>
            <ac:spMk id="3" creationId="{3C2A70B6-1B25-0D20-3899-03B17CCAAC98}"/>
          </ac:spMkLst>
        </pc:spChg>
        <pc:spChg chg="mod">
          <ac:chgData name="Ekaterina Bakhman" userId="2fcf1038ca56f836" providerId="LiveId" clId="{ED9DB705-C1EE-422A-94D1-5FE3F881F65F}" dt="2023-01-18T19:54:41.612" v="1163" actId="20577"/>
          <ac:spMkLst>
            <pc:docMk/>
            <pc:sldMk cId="3490564475" sldId="280"/>
            <ac:spMk id="4" creationId="{993BCD36-5AC7-6F08-623A-AAEC34F2FD32}"/>
          </ac:spMkLst>
        </pc:spChg>
        <pc:spChg chg="add del mod">
          <ac:chgData name="Ekaterina Bakhman" userId="2fcf1038ca56f836" providerId="LiveId" clId="{ED9DB705-C1EE-422A-94D1-5FE3F881F65F}" dt="2023-01-18T19:43:25.724" v="688" actId="478"/>
          <ac:spMkLst>
            <pc:docMk/>
            <pc:sldMk cId="3490564475" sldId="280"/>
            <ac:spMk id="5" creationId="{202ADC99-FA50-A755-A085-81CB4D645697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6" creationId="{FC66C7F4-85CE-0ADB-AD60-4B2FAB740A2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7" creationId="{79EB8468-BC9B-7378-FD1C-0AA96E40EBB1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8" creationId="{F3616E80-8CDE-F985-3395-BB026B8C29AF}"/>
          </ac:spMkLst>
        </pc:spChg>
        <pc:spChg chg="del mod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9" creationId="{D9A7AD9F-4742-DE8F-61AF-E9E98F323E8E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0" creationId="{1477A67C-C711-6EAC-B088-982AB1C71EBE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1" creationId="{D13B1FB0-435F-39BE-671C-CE711792533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12" creationId="{693350EA-FEED-B41F-8510-BE21C77DA7FD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13" creationId="{4AA68AE2-3165-7203-BFB8-16374A67CA9B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4" creationId="{749C2729-0976-E1BD-BD19-AD46FFA64FB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5" creationId="{4B08581C-32A4-1C96-5F08-306D73881FB0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6" creationId="{055AE616-7449-2546-3F76-6FBD5351C997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7" creationId="{C8FF87BE-FBBC-99C1-DF4C-0123D1938B60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8" creationId="{82BEBE9D-8AB2-2B5E-DC10-3633CC5960C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19" creationId="{62DD2BF2-C32C-E3EC-BE0C-77D8503EA2E2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0" creationId="{4DF32669-8E14-0271-5F9E-C6D91AFDD2E4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1" creationId="{7AABFA05-3599-8AA0-DA2C-85BD990514C3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2" creationId="{70AB93F3-B20D-047F-4003-CF142D28678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3" creationId="{4C87C1DE-AA8D-69D9-BE44-8E87220A0EC2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4" creationId="{66965405-8C0F-7882-1A99-F07E30D9F35B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5" creationId="{946C7069-7103-1276-588C-4F9E5098A710}"/>
          </ac:spMkLst>
        </pc:spChg>
        <pc:spChg chg="add mod">
          <ac:chgData name="Ekaterina Bakhman" userId="2fcf1038ca56f836" providerId="LiveId" clId="{ED9DB705-C1EE-422A-94D1-5FE3F881F65F}" dt="2023-01-18T19:52:51.955" v="1029" actId="14100"/>
          <ac:spMkLst>
            <pc:docMk/>
            <pc:sldMk cId="3490564475" sldId="280"/>
            <ac:spMk id="26" creationId="{583CEF7E-B09E-1E55-6A71-F6449561123C}"/>
          </ac:spMkLst>
        </pc:spChg>
        <pc:spChg chg="del">
          <ac:chgData name="Ekaterina Bakhman" userId="2fcf1038ca56f836" providerId="LiveId" clId="{ED9DB705-C1EE-422A-94D1-5FE3F881F65F}" dt="2023-01-18T19:41:54.295" v="677" actId="478"/>
          <ac:spMkLst>
            <pc:docMk/>
            <pc:sldMk cId="3490564475" sldId="280"/>
            <ac:spMk id="27" creationId="{9416E3D4-02DB-2234-BD91-EBCE8D842396}"/>
          </ac:spMkLst>
        </pc:spChg>
        <pc:spChg chg="add mod">
          <ac:chgData name="Ekaterina Bakhman" userId="2fcf1038ca56f836" providerId="LiveId" clId="{ED9DB705-C1EE-422A-94D1-5FE3F881F65F}" dt="2023-01-18T19:53:09.598" v="1037" actId="1035"/>
          <ac:spMkLst>
            <pc:docMk/>
            <pc:sldMk cId="3490564475" sldId="280"/>
            <ac:spMk id="28" creationId="{AE1EC462-400C-1B8E-D4F0-D2A9B4643776}"/>
          </ac:spMkLst>
        </pc:spChg>
        <pc:spChg chg="add del mod">
          <ac:chgData name="Ekaterina Bakhman" userId="2fcf1038ca56f836" providerId="LiveId" clId="{ED9DB705-C1EE-422A-94D1-5FE3F881F65F}" dt="2023-01-18T19:46:43.766" v="743" actId="478"/>
          <ac:spMkLst>
            <pc:docMk/>
            <pc:sldMk cId="3490564475" sldId="280"/>
            <ac:spMk id="29" creationId="{FDBBBAEB-AEFD-C92B-A427-07200FB8B8A0}"/>
          </ac:spMkLst>
        </pc:spChg>
        <pc:spChg chg="add mod">
          <ac:chgData name="Ekaterina Bakhman" userId="2fcf1038ca56f836" providerId="LiveId" clId="{ED9DB705-C1EE-422A-94D1-5FE3F881F65F}" dt="2023-01-18T19:53:12.760" v="1040" actId="1035"/>
          <ac:spMkLst>
            <pc:docMk/>
            <pc:sldMk cId="3490564475" sldId="280"/>
            <ac:spMk id="30" creationId="{00CBD415-5D88-5DC4-BCDC-AA40000871D2}"/>
          </ac:spMkLst>
        </pc:spChg>
        <pc:spChg chg="add mod">
          <ac:chgData name="Ekaterina Bakhman" userId="2fcf1038ca56f836" providerId="LiveId" clId="{ED9DB705-C1EE-422A-94D1-5FE3F881F65F}" dt="2023-01-18T19:53:17.042" v="1045" actId="1035"/>
          <ac:spMkLst>
            <pc:docMk/>
            <pc:sldMk cId="3490564475" sldId="280"/>
            <ac:spMk id="31" creationId="{2A647F2A-E938-E256-A8E0-94D4FC31A980}"/>
          </ac:spMkLst>
        </pc:spChg>
        <pc:spChg chg="add mod">
          <ac:chgData name="Ekaterina Bakhman" userId="2fcf1038ca56f836" providerId="LiveId" clId="{ED9DB705-C1EE-422A-94D1-5FE3F881F65F}" dt="2023-01-18T19:53:19.803" v="1048" actId="1035"/>
          <ac:spMkLst>
            <pc:docMk/>
            <pc:sldMk cId="3490564475" sldId="280"/>
            <ac:spMk id="32" creationId="{52F83535-BC6A-F2B2-EC7E-1FD3AC44C5A1}"/>
          </ac:spMkLst>
        </pc:spChg>
        <pc:spChg chg="add del mod">
          <ac:chgData name="Ekaterina Bakhman" userId="2fcf1038ca56f836" providerId="LiveId" clId="{ED9DB705-C1EE-422A-94D1-5FE3F881F65F}" dt="2023-01-18T19:52:19.419" v="1011" actId="478"/>
          <ac:spMkLst>
            <pc:docMk/>
            <pc:sldMk cId="3490564475" sldId="280"/>
            <ac:spMk id="33" creationId="{D9B23AA4-C846-0C29-2D8C-0E1AFC79BD9D}"/>
          </ac:spMkLst>
        </pc:spChg>
        <pc:spChg chg="add del mod">
          <ac:chgData name="Ekaterina Bakhman" userId="2fcf1038ca56f836" providerId="LiveId" clId="{ED9DB705-C1EE-422A-94D1-5FE3F881F65F}" dt="2023-01-18T19:52:17.470" v="1010" actId="478"/>
          <ac:spMkLst>
            <pc:docMk/>
            <pc:sldMk cId="3490564475" sldId="280"/>
            <ac:spMk id="34" creationId="{0D4C1F59-F99C-01EB-DFC4-37A67846CC98}"/>
          </ac:spMkLst>
        </pc:spChg>
      </pc:sldChg>
      <pc:sldChg chg="add">
        <pc:chgData name="Ekaterina Bakhman" userId="2fcf1038ca56f836" providerId="LiveId" clId="{ED9DB705-C1EE-422A-94D1-5FE3F881F65F}" dt="2023-01-18T19:22:07.045" v="362" actId="2890"/>
        <pc:sldMkLst>
          <pc:docMk/>
          <pc:sldMk cId="300628305" sldId="281"/>
        </pc:sldMkLst>
      </pc:sldChg>
      <pc:sldChg chg="add">
        <pc:chgData name="Ekaterina Bakhman" userId="2fcf1038ca56f836" providerId="LiveId" clId="{ED9DB705-C1EE-422A-94D1-5FE3F881F65F}" dt="2023-01-18T19:41:57.469" v="678" actId="2890"/>
        <pc:sldMkLst>
          <pc:docMk/>
          <pc:sldMk cId="2657392123" sldId="282"/>
        </pc:sldMkLst>
      </pc:sldChg>
      <pc:sldChg chg="add">
        <pc:chgData name="Ekaterina Bakhman" userId="2fcf1038ca56f836" providerId="LiveId" clId="{ED9DB705-C1EE-422A-94D1-5FE3F881F65F}" dt="2023-01-18T19:42:03.168" v="679" actId="2890"/>
        <pc:sldMkLst>
          <pc:docMk/>
          <pc:sldMk cId="3785739309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C93DD-EE3E-468B-B27B-CE6C8D5B9A9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D11DA-FE28-4C90-B998-1FB48ECBA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23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C916B-35B2-A33B-50BF-005B1B52E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91B9B7-4201-555D-589C-772329C39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BF50DA-3EE0-71C5-96AE-66BEAA9F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0A3DEB-EF72-750C-6401-B7F6B5E4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32BA1C-BC5B-CAFC-2B14-D4A5DC15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79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C13BB-B489-0E7E-4B23-20204F51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45A162-CFA8-0E74-72CA-C18B9B0C4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1DF5D-4009-3C5B-6A3D-7A9F33C4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8A2A5D-FB74-BAE9-5A1C-65AE8D37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3B3D61-2B9C-F42B-4106-CFBFD02D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59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FC6FEDF-2276-57EA-7CCE-D9C448705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E49FE7-E64E-FA98-3290-68D809CE0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ECCAE-7C62-1119-9E4D-64F665D5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AFE0D-F4C5-EE68-9D4D-600FE9F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1461C9-F1DD-099E-53CE-D7B600AE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7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4DB6E-85F6-CAA8-3EB3-7900583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C8C19C-DA9B-1E5B-A176-8FEAA54A1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ED5AF9-4705-123C-B1C4-1FC83DDD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B4A871-76FB-D8A6-0B4B-F19C6A67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4D536-58E9-1CB8-A78C-12FB99A9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06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B3E88-CC31-3F4C-05AE-13EEC7F3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7F74D3-CF8B-3AE5-8B1E-796A54A9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489E6-AFCE-DE2F-74F5-75A6B740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879BBB-BD8F-CDF1-144E-7E88DEBD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73EB6E-CD08-83D8-BD58-7E529698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54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79E08-E5E8-F6E5-85B0-CB98E972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BB733-3716-6C0C-BD73-B1CC2BCC4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03002E-D14F-0B13-4BF6-10D7BDD0F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D83494-C1DE-5D60-EBD1-1149C426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122A28-DA2A-04BE-A0CD-19E458D8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05326-E4E8-A507-978F-A9B86B9A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9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988EA-F5DE-0BD0-4DCC-6F20564B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9D8052-5302-012F-CA4E-9E7878471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174F10-D98B-167B-4419-AC05667F2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8341C2-AF86-CEFA-CF51-6BAE00BAC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E9DC4D0-C930-265D-553C-C1930A143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000E35-D86C-189B-A9F3-D5E88E64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8F3E946-57E2-745A-182D-D6670F0B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D9832C-8430-803E-6E28-55876E51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27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6CFAE-F43C-0AEC-B623-D91ECCF3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FEB44E-995F-80C9-4421-18EC83EC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FAF02B-A283-E6E6-7333-06C7896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E9F882-481C-C60D-9E45-3E438B5E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56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746DFF-4A79-3D4C-3D23-DADC0455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2DB050-0020-B1A7-1517-EB20F2B2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618694-6DD9-D309-47E7-D17C8152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71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AEF1A-4627-193B-8F96-77FC8F7E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FA92D3-888D-5993-B0D5-A0DEBA5C2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469C9E-CABC-41D2-15E7-6801041DC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F13C68-A400-E1AB-6014-C64AE282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FA4D8B-AC6D-27EA-E7FE-2BB48401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E8758F-22C0-DE38-0C91-15CA20EF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12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E92D4-816C-B7D1-DCB3-2D96E268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3AC6F1-BE44-8DFF-0301-15A6D14BD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766F4E-D081-5DA2-32E5-F3A624F27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162C59-C488-4E15-6DA6-BC2E9BFF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641D28-204C-2A52-8067-207905A5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94204-048B-D5F5-2CCA-207B697C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90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AC53E-B1CD-B18D-1D65-D40EF479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616461-3C47-268E-8103-2CA46FB5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60E5B6-D4CF-2BD5-B9DD-3511988B1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96B14-DF0C-4385-99F1-779D8E774549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325D80-B3B7-9C7E-50FD-B803C7517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ED467-653F-C1F6-74AC-C010FC137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8BB4-C4B4-4F2F-8321-2FB300501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25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www.cyberforum.ru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FA2A1C-FCBA-48BA-FAF4-E2FA5C6016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CF4C3-F4A9-11DE-1EB0-05E0B808D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515"/>
            <a:ext cx="9144000" cy="2387600"/>
          </a:xfrm>
        </p:spPr>
        <p:txBody>
          <a:bodyPr/>
          <a:lstStyle/>
          <a:p>
            <a:r>
              <a:rPr lang="en-US" dirty="0"/>
              <a:t>Yandex Delivery Simulator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56E05D-F7D3-3EA2-E1B9-FDF012FB5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421" y="3804923"/>
            <a:ext cx="9144000" cy="1655762"/>
          </a:xfrm>
        </p:spPr>
        <p:txBody>
          <a:bodyPr/>
          <a:lstStyle/>
          <a:p>
            <a:r>
              <a:rPr lang="ru-RU" dirty="0"/>
              <a:t>Игра создана с целью показать важность и сложность работы курьеров.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E2E94-E9BA-F11D-A856-9846A19D0BBD}"/>
              </a:ext>
            </a:extLst>
          </p:cNvPr>
          <p:cNvSpPr txBox="1"/>
          <p:nvPr/>
        </p:nvSpPr>
        <p:spPr>
          <a:xfrm>
            <a:off x="3360169" y="5811071"/>
            <a:ext cx="509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Developers: Roman </a:t>
            </a:r>
            <a:r>
              <a:rPr lang="en-US" dirty="0" err="1"/>
              <a:t>Yashin</a:t>
            </a:r>
            <a:r>
              <a:rPr lang="en-US" dirty="0"/>
              <a:t>, Polina Bakhman</a:t>
            </a:r>
          </a:p>
          <a:p>
            <a:pPr algn="ctr"/>
            <a:r>
              <a:rPr lang="en-US" dirty="0"/>
              <a:t>Teacher: </a:t>
            </a:r>
            <a:r>
              <a:rPr lang="en-US" dirty="0" err="1"/>
              <a:t>Anatolyev</a:t>
            </a:r>
            <a:r>
              <a:rPr lang="en-US" dirty="0"/>
              <a:t> Alexey Vladimirovich</a:t>
            </a:r>
          </a:p>
          <a:p>
            <a:pPr algn="ctr"/>
            <a:r>
              <a:rPr lang="en-US" dirty="0"/>
              <a:t>Moscow</a:t>
            </a:r>
            <a:r>
              <a:rPr lang="ru-RU" dirty="0"/>
              <a:t>, 202</a:t>
            </a:r>
            <a:r>
              <a:rPr lang="en-US" dirty="0"/>
              <a:t>3</a:t>
            </a:r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D0C1EE1-26AC-6AAB-88B5-41F68F21AFA4}"/>
              </a:ext>
            </a:extLst>
          </p:cNvPr>
          <p:cNvCxnSpPr>
            <a:cxnSpLocks/>
          </p:cNvCxnSpPr>
          <p:nvPr/>
        </p:nvCxnSpPr>
        <p:spPr>
          <a:xfrm>
            <a:off x="0" y="3193366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78FE06E-F1E4-7872-810B-8B7CC7BE099D}"/>
              </a:ext>
            </a:extLst>
          </p:cNvPr>
          <p:cNvCxnSpPr>
            <a:cxnSpLocks/>
          </p:cNvCxnSpPr>
          <p:nvPr/>
        </p:nvCxnSpPr>
        <p:spPr>
          <a:xfrm>
            <a:off x="0" y="5258972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2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606877-F3D1-E0CA-163B-EF083B56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6" y="3571785"/>
            <a:ext cx="2514273" cy="19849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4A914-7352-87FA-1EBB-C1D5F026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53" y="1070703"/>
            <a:ext cx="3872010" cy="249628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9992697-C416-DBD3-97EE-0A1BB169BB00}"/>
              </a:ext>
            </a:extLst>
          </p:cNvPr>
          <p:cNvSpPr txBox="1">
            <a:spLocks/>
          </p:cNvSpPr>
          <p:nvPr/>
        </p:nvSpPr>
        <p:spPr>
          <a:xfrm>
            <a:off x="0" y="122510"/>
            <a:ext cx="5575239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Collide </a:t>
            </a:r>
            <a:r>
              <a:rPr lang="ru-RU" dirty="0"/>
              <a:t>столкновения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D0F9377-A179-248D-9EC1-B56081D4E29B}"/>
              </a:ext>
            </a:extLst>
          </p:cNvPr>
          <p:cNvSpPr txBox="1">
            <a:spLocks/>
          </p:cNvSpPr>
          <p:nvPr/>
        </p:nvSpPr>
        <p:spPr>
          <a:xfrm>
            <a:off x="17410" y="5736502"/>
            <a:ext cx="5575240" cy="10436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Столкновение в игре лабиринт с водой, железными ящиками.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6E4144-A699-3E12-C9D6-87B0B1E90C3A}"/>
              </a:ext>
            </a:extLst>
          </p:cNvPr>
          <p:cNvSpPr/>
          <p:nvPr/>
        </p:nvSpPr>
        <p:spPr>
          <a:xfrm>
            <a:off x="7343334" y="2110154"/>
            <a:ext cx="3193366" cy="405149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F1DC2F-B642-0670-9F3D-04E0BF465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80" y="2955810"/>
            <a:ext cx="1138540" cy="180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1E9102-1A39-6C58-5065-C5ACDD6F1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37" y="4256739"/>
            <a:ext cx="1248342" cy="1678016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0767A9C-7C70-A1C2-E566-91EDBCE81A67}"/>
              </a:ext>
            </a:extLst>
          </p:cNvPr>
          <p:cNvSpPr txBox="1">
            <a:spLocks/>
          </p:cNvSpPr>
          <p:nvPr/>
        </p:nvSpPr>
        <p:spPr>
          <a:xfrm>
            <a:off x="6096000" y="640645"/>
            <a:ext cx="5575240" cy="10436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Столкновение в игре гонки с машинкой.</a:t>
            </a:r>
          </a:p>
        </p:txBody>
      </p:sp>
    </p:spTree>
    <p:extLst>
      <p:ext uri="{BB962C8B-B14F-4D97-AF65-F5344CB8AC3E}">
        <p14:creationId xmlns:p14="http://schemas.microsoft.com/office/powerpoint/2010/main" val="3196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EEC3A-D1E4-E1BD-262D-9057FDD40AAD}"/>
              </a:ext>
            </a:extLst>
          </p:cNvPr>
          <p:cNvSpPr txBox="1">
            <a:spLocks/>
          </p:cNvSpPr>
          <p:nvPr/>
        </p:nvSpPr>
        <p:spPr>
          <a:xfrm>
            <a:off x="0" y="122510"/>
            <a:ext cx="5575239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Несколько уровней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D07779-E400-9646-D9B0-DF34528A6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335" y="784274"/>
            <a:ext cx="4612380" cy="34958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A9AE74-8F88-855C-561B-06B2F5B80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5" y="970671"/>
            <a:ext cx="4711011" cy="37065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8E146E-9EAE-E473-1041-B780F2845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13" y="2856354"/>
            <a:ext cx="5172181" cy="38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2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DEB32-98A8-1177-569D-3A2C85FEF7FC}"/>
              </a:ext>
            </a:extLst>
          </p:cNvPr>
          <p:cNvSpPr txBox="1">
            <a:spLocks/>
          </p:cNvSpPr>
          <p:nvPr/>
        </p:nvSpPr>
        <p:spPr>
          <a:xfrm>
            <a:off x="0" y="126609"/>
            <a:ext cx="5978769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Премия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B83DD-D0A2-8E5C-7E82-51FA65F8F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24" y="977954"/>
            <a:ext cx="2958730" cy="554920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6813873-BCD6-5D28-EB5F-F3B74C12925F}"/>
              </a:ext>
            </a:extLst>
          </p:cNvPr>
          <p:cNvSpPr txBox="1">
            <a:spLocks/>
          </p:cNvSpPr>
          <p:nvPr/>
        </p:nvSpPr>
        <p:spPr>
          <a:xfrm>
            <a:off x="5603630" y="1739705"/>
            <a:ext cx="5978769" cy="3378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Добавлено самостоятельно созданное звуковое сопровождение для игры</a:t>
            </a:r>
          </a:p>
        </p:txBody>
      </p:sp>
      <p:pic>
        <p:nvPicPr>
          <p:cNvPr id="8" name="order2">
            <a:hlinkClick r:id="" action="ppaction://media"/>
            <a:extLst>
              <a:ext uri="{FF2B5EF4-FFF2-40B4-BE49-F238E27FC236}">
                <a16:creationId xmlns:a16="http://schemas.microsoft.com/office/drawing/2014/main" id="{25B1D468-9A6B-3A9D-8D97-DBA22ACD1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372" y="5917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1-18 21-53-56_Trim">
            <a:hlinkClick r:id="" action="ppaction://media"/>
            <a:extLst>
              <a:ext uri="{FF2B5EF4-FFF2-40B4-BE49-F238E27FC236}">
                <a16:creationId xmlns:a16="http://schemas.microsoft.com/office/drawing/2014/main" id="{258A3149-35D7-E788-7540-924FEE9DEF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590" y="1575582"/>
            <a:ext cx="8990819" cy="505733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E95C8A8-9BC1-621B-D79D-C82390B4FC42}"/>
              </a:ext>
            </a:extLst>
          </p:cNvPr>
          <p:cNvSpPr txBox="1">
            <a:spLocks/>
          </p:cNvSpPr>
          <p:nvPr/>
        </p:nvSpPr>
        <p:spPr>
          <a:xfrm>
            <a:off x="0" y="126610"/>
            <a:ext cx="9931791" cy="1448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Скринкаст</a:t>
            </a:r>
            <a:r>
              <a:rPr lang="ru-RU" dirty="0"/>
              <a:t> по прохождению первого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232004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1-18 22-05-45_Trim">
            <a:hlinkClick r:id="" action="ppaction://media"/>
            <a:extLst>
              <a:ext uri="{FF2B5EF4-FFF2-40B4-BE49-F238E27FC236}">
                <a16:creationId xmlns:a16="http://schemas.microsoft.com/office/drawing/2014/main" id="{33EFAA55-1068-EC88-C42C-DCA0D1978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0392" y="1426332"/>
            <a:ext cx="9431215" cy="5305058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A4E0BC3-771D-2418-1355-0D6ADB78795E}"/>
              </a:ext>
            </a:extLst>
          </p:cNvPr>
          <p:cNvSpPr txBox="1">
            <a:spLocks/>
          </p:cNvSpPr>
          <p:nvPr/>
        </p:nvSpPr>
        <p:spPr>
          <a:xfrm>
            <a:off x="0" y="126610"/>
            <a:ext cx="9931791" cy="1448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Скринкаст</a:t>
            </a:r>
            <a:r>
              <a:rPr lang="ru-RU" dirty="0"/>
              <a:t> по прохождению второго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18646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1-18 22-07-09_Trim">
            <a:hlinkClick r:id="" action="ppaction://media"/>
            <a:extLst>
              <a:ext uri="{FF2B5EF4-FFF2-40B4-BE49-F238E27FC236}">
                <a16:creationId xmlns:a16="http://schemas.microsoft.com/office/drawing/2014/main" id="{81889DCD-D442-993B-74C6-503D6B5A1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141" y="1575582"/>
            <a:ext cx="9223718" cy="518834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3545677-C43D-C3E1-6C6E-EB0224F90E4C}"/>
              </a:ext>
            </a:extLst>
          </p:cNvPr>
          <p:cNvSpPr txBox="1">
            <a:spLocks/>
          </p:cNvSpPr>
          <p:nvPr/>
        </p:nvSpPr>
        <p:spPr>
          <a:xfrm>
            <a:off x="0" y="126610"/>
            <a:ext cx="9931791" cy="1448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Скринкаст</a:t>
            </a:r>
            <a:r>
              <a:rPr lang="ru-RU" dirty="0"/>
              <a:t> по прохождению третьего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278935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1-19 15-49-05">
            <a:hlinkClick r:id="" action="ppaction://media"/>
            <a:extLst>
              <a:ext uri="{FF2B5EF4-FFF2-40B4-BE49-F238E27FC236}">
                <a16:creationId xmlns:a16="http://schemas.microsoft.com/office/drawing/2014/main" id="{02444AF4-15F5-44F3-0C5B-065A7AECA2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689" y="431262"/>
            <a:ext cx="10658622" cy="59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FA2A1C-FCBA-48BA-FAF4-E2FA5C6016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CF4C3-F4A9-11DE-1EB0-05E0B808D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9457"/>
            <a:ext cx="9144000" cy="1583004"/>
          </a:xfrm>
        </p:spPr>
        <p:txBody>
          <a:bodyPr/>
          <a:lstStyle/>
          <a:p>
            <a:r>
              <a:rPr lang="ru-RU" dirty="0"/>
              <a:t>Ссылка на проект тут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56E05D-F7D3-3EA2-E1B9-FDF012FB5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79778"/>
            <a:ext cx="9144000" cy="3053077"/>
          </a:xfrm>
        </p:spPr>
        <p:txBody>
          <a:bodyPr>
            <a:normAutofit/>
          </a:bodyPr>
          <a:lstStyle/>
          <a:p>
            <a:r>
              <a:rPr lang="ru-RU" dirty="0"/>
              <a:t>Источники литературы:</a:t>
            </a:r>
          </a:p>
          <a:p>
            <a:pPr marL="457200" indent="-457200" algn="l">
              <a:buAutoNum type="arabicPeriod"/>
            </a:pPr>
            <a:r>
              <a:rPr lang="ru-RU" dirty="0"/>
              <a:t>Учебник из Академии Яндекса</a:t>
            </a:r>
          </a:p>
          <a:p>
            <a:pPr marL="457200" indent="-457200" algn="l">
              <a:buAutoNum type="arabicPeriod"/>
            </a:pPr>
            <a:r>
              <a:rPr lang="ru-RU" dirty="0"/>
              <a:t>Документация </a:t>
            </a:r>
            <a:r>
              <a:rPr lang="en-US" dirty="0"/>
              <a:t>python</a:t>
            </a:r>
          </a:p>
          <a:p>
            <a:pPr marL="457200" indent="-457200" algn="l">
              <a:buAutoNum type="arabicPeriod"/>
            </a:pPr>
            <a:r>
              <a:rPr lang="ru-RU" dirty="0"/>
              <a:t>Документация </a:t>
            </a:r>
            <a:r>
              <a:rPr lang="en-US" dirty="0" err="1"/>
              <a:t>pygame</a:t>
            </a:r>
            <a:endParaRPr lang="en-US" dirty="0"/>
          </a:p>
          <a:p>
            <a:pPr marL="457200" indent="-457200" algn="l">
              <a:buAutoNum type="arabicPeriod"/>
            </a:pPr>
            <a:r>
              <a:rPr lang="ru-RU" dirty="0">
                <a:solidFill>
                  <a:srgbClr val="1A1A1A"/>
                </a:solidFill>
                <a:latin typeface="Lucida Grande"/>
              </a:rPr>
              <a:t>Популярные форумы: </a:t>
            </a:r>
            <a:r>
              <a:rPr lang="en-US" dirty="0">
                <a:solidFill>
                  <a:srgbClr val="1A1A1A"/>
                </a:solidFill>
                <a:latin typeface="Lucida Grande"/>
                <a:hlinkClick r:id="rId2"/>
              </a:rPr>
              <a:t>https://www.cyberforum.ru/</a:t>
            </a:r>
            <a:r>
              <a:rPr lang="ru-RU" dirty="0">
                <a:solidFill>
                  <a:srgbClr val="1A1A1A"/>
                </a:solidFill>
                <a:latin typeface="Lucida Grande"/>
              </a:rPr>
              <a:t> ; </a:t>
            </a:r>
            <a:r>
              <a:rPr lang="en-US" dirty="0">
                <a:solidFill>
                  <a:srgbClr val="1A1A1A"/>
                </a:solidFill>
                <a:latin typeface="Lucida Grande"/>
                <a:hlinkClick r:id="rId3"/>
              </a:rPr>
              <a:t>https://stackoverflow.com/</a:t>
            </a:r>
            <a:r>
              <a:rPr lang="en-US" dirty="0">
                <a:solidFill>
                  <a:srgbClr val="1A1A1A"/>
                </a:solidFill>
                <a:latin typeface="Lucida Grande"/>
              </a:rPr>
              <a:t> </a:t>
            </a:r>
          </a:p>
          <a:p>
            <a:pPr algn="l"/>
            <a:endParaRPr lang="ru-RU" b="0" i="0" dirty="0">
              <a:solidFill>
                <a:srgbClr val="1A1A1A"/>
              </a:solidFill>
              <a:effectLst/>
              <a:latin typeface="Lucida Grande"/>
            </a:endParaRPr>
          </a:p>
          <a:p>
            <a:pPr marL="457200" indent="-457200">
              <a:buAutoNum type="arabicPeriod"/>
            </a:pPr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70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</a:t>
            </a:r>
            <a:r>
              <a:rPr lang="ru-RU" dirty="0"/>
              <a:t> файл </a:t>
            </a:r>
            <a:r>
              <a:rPr lang="en-US" dirty="0"/>
              <a:t>test.py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566406" y="1953380"/>
            <a:ext cx="3474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Start_Button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Choose_Button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Rules_Button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Back_Button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Quit_Button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F_Lvl_Button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S_Lvl_Button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T_Lvl_Button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Menu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A99B79-C774-1D8C-EF27-0D07C1FA8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548" y="1459230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Start_Button(pygame.sprite.Sprite)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166323-0BAF-02EC-6926-8E620C64B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548" y="1930052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Choose_Button(pygame.sprite.Sprite)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C1BB7AD-7087-D974-E39B-F5C0EE439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548" y="2400874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Rules_Button(pygame.sprite.Sprite)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52EB0A6-ED12-735C-4F21-1C22CAEA9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548" y="2871696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Back_Button(pygame.sprite.Sprite)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DBB9791-B4D6-46F5-2E2B-DC35EE09B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548" y="3342518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Quit_Button(pygame.sprite.Sprite)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D846ABF-24E1-9FEE-6A78-5C275A79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548" y="3814232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F_Lvl_Button(pygame.sprite.Sprite)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FE4EA76A-B0BD-BD97-279B-CE40CF60E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548" y="4292427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S_Lvl_Button(pygame.sprite.Sprite)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3A0188F-A729-43BE-3E90-BB3EF0A6E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548" y="4764141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T_Lvl_Button(pygame.sprite.Sprite)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18BA653D-DBBB-22CB-72F5-7E008B7E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548" y="5234963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Menu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2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level1.py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681255" y="1698144"/>
            <a:ext cx="347472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Fries_Potato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Coffee_c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Apple_Pie_a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BigMac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Cezar_Roll_c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Cherry_Pie_c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Coca_cola_c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Nuggets_n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Tell_Men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Tell_Men_tell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Yandex_Robo_Delivery2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CF9CD-C7F2-C6A6-5515-9963DB66C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1109580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Fries_Potato(pygame.sprite.Sprite)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C66C7F4-85CE-0ADB-AD60-4B2FAB74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745" y="1870920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Apple_Pie_a(pygame.sprite.Sprite)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9EB8468-BC9B-7378-FD1C-0AA96E40E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1490008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Coffee_c(pygame.sprite.Sprite)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93350EA-FEED-B41F-8510-BE21C77DA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2246296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BigMac(pygame.sprite.Sprite)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AA68AE2-3165-7203-BFB8-16374A67C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2626702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Cezar_Roll_c(pygame.sprite.Sprite)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4DF32669-8E14-0271-5F9E-C6D91AFDD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3012686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Cherry_Pie_c(pygame.sprite.Sprite)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7AABFA05-3599-8AA0-DA2C-85BD99051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3384602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Coca_cola_c(pygame.sprite.Sprite)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583CEF7E-B09E-1E55-6A71-F64495611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3755197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Nuggets_n(pygame.sprite.Sprite)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AE1EC462-400C-1B8E-D4F0-D2A9B4643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4139860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Tell_Men(pygame.sprite.Sprite)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00CBD415-5D88-5DC4-BCDC-AA4000087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4510461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Tell_Men_tell(pygame.sprite.Sprite)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2A647F2A-E938-E256-A8E0-94D4FC31A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4881048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Yandex_Robo_Delivery2(pygame.sprite.Sprite)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52F83535-BC6A-F2B2-EC7E-1FD3AC44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714" y="5255116"/>
            <a:ext cx="7200000" cy="360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Error_end(pygame.sprite.Sprite)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943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level2py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581801" y="2897779"/>
            <a:ext cx="3474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Other_Cars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</a:t>
            </a:r>
            <a:r>
              <a:rPr lang="en-US" sz="2200" b="1" dirty="0" err="1">
                <a:latin typeface="JetBrains Mono"/>
              </a:rPr>
              <a:t>Yandex_Robo_Delivery</a:t>
            </a:r>
            <a:endParaRPr lang="en-US" sz="2200" b="1" dirty="0">
              <a:latin typeface="JetBrains Mono"/>
            </a:endParaRPr>
          </a:p>
          <a:p>
            <a:r>
              <a:rPr lang="en-US" sz="2200" b="1" dirty="0">
                <a:latin typeface="JetBrains Mono"/>
              </a:rPr>
              <a:t>+-- Finishing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847F31-BCF3-27F4-238F-0A7FDBCF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199" y="2792660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Other_Cars(pygame.sprite.Sprite)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8A5149E-925A-8D09-010B-2CB84C761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199" y="3259071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Yandex_Robo_Delivery(pygame.sprite.Sprite)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55227A-438B-852F-A2EA-166CFE376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199" y="3732293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Finish(pygame.sprite.Sprite)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9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C2A70B6-1B25-0D20-3899-03B17CCAAC98}"/>
              </a:ext>
            </a:extLst>
          </p:cNvPr>
          <p:cNvSpPr txBox="1">
            <a:spLocks/>
          </p:cNvSpPr>
          <p:nvPr/>
        </p:nvSpPr>
        <p:spPr>
          <a:xfrm>
            <a:off x="157453" y="122510"/>
            <a:ext cx="9144000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Структура проекта</a:t>
            </a:r>
            <a:r>
              <a:rPr lang="en-US" dirty="0"/>
              <a:t>, </a:t>
            </a:r>
            <a:r>
              <a:rPr lang="ru-RU" dirty="0"/>
              <a:t>файл </a:t>
            </a:r>
            <a:r>
              <a:rPr lang="en-US" dirty="0"/>
              <a:t>level3.py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BCD36-5AC7-6F08-623A-AAEC34F2FD32}"/>
              </a:ext>
            </a:extLst>
          </p:cNvPr>
          <p:cNvSpPr txBox="1"/>
          <p:nvPr/>
        </p:nvSpPr>
        <p:spPr>
          <a:xfrm>
            <a:off x="721151" y="2869198"/>
            <a:ext cx="3474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JetBrains Mono"/>
              </a:rPr>
              <a:t>+-- </a:t>
            </a:r>
            <a:r>
              <a:rPr lang="en-US" sz="2200" b="1" dirty="0">
                <a:latin typeface="JetBrains Mono"/>
              </a:rPr>
              <a:t>Tile</a:t>
            </a:r>
          </a:p>
          <a:p>
            <a:r>
              <a:rPr lang="en-US" sz="2200" b="1" dirty="0">
                <a:latin typeface="JetBrains Mono"/>
              </a:rPr>
              <a:t>+-- Player </a:t>
            </a:r>
          </a:p>
          <a:p>
            <a:r>
              <a:rPr lang="en-US" sz="2200" b="1" dirty="0">
                <a:latin typeface="JetBrains Mono"/>
              </a:rPr>
              <a:t>+-- Camera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9B54B-0241-2CB6-6141-037CC281A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53" y="2716485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Tile(pygame.sprite.Sprite)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6568A0-A57D-4479-0052-6F26345C9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53" y="3194596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Player(pygame.sprite.Sprite)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201229E-ABAA-E7B2-51C2-4E13EC420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53" y="3672707"/>
            <a:ext cx="7200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Camera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3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F19DD-5EE0-A686-88EC-5650BBE5C620}"/>
              </a:ext>
            </a:extLst>
          </p:cNvPr>
          <p:cNvSpPr txBox="1">
            <a:spLocks/>
          </p:cNvSpPr>
          <p:nvPr/>
        </p:nvSpPr>
        <p:spPr>
          <a:xfrm>
            <a:off x="0" y="126609"/>
            <a:ext cx="5978769" cy="1643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Хранение данных</a:t>
            </a:r>
            <a:endParaRPr lang="en-US" dirty="0"/>
          </a:p>
          <a:p>
            <a:r>
              <a:rPr lang="en-US" dirty="0"/>
              <a:t>                      |</a:t>
            </a:r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82BDE36-E38F-2C4B-1186-6D71C826FDAD}"/>
              </a:ext>
            </a:extLst>
          </p:cNvPr>
          <p:cNvSpPr txBox="1">
            <a:spLocks/>
          </p:cNvSpPr>
          <p:nvPr/>
        </p:nvSpPr>
        <p:spPr>
          <a:xfrm>
            <a:off x="1153550" y="1425526"/>
            <a:ext cx="6850966" cy="6893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Текстовый файл </a:t>
            </a:r>
            <a:r>
              <a:rPr lang="en-US" sz="4000" dirty="0"/>
              <a:t>level3.txt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E4B0E0-7BDC-E2B2-335E-5FAED3F8D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601" y="2114842"/>
            <a:ext cx="6996336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#######################################################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#.......#.......**************************************$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#####...#....#.##.....#..##############.....###.......#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#......#....#.##......#..##**#..#.....#...#........#..#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####.#....#...######..#.#.#..#.....#..#.*.*.*.*########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#..#....#..#....####.*#..#..###*#####..##....#..#...#.#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#....#.....####.......#**..#...*...#.#.*#.##...#.######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#*########.#.*.#.*.#.#.#..##.#.*.*.*.*#..#.....#.#~~~~#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#............#..######...#..###.....*..#..#....#.#~~~~#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#######.##****...*#...*......##*#####...#..#...#.#..*##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#~~~~~~~~~~~~~~.~~#........#........#...#*.#...#.#.#..#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#****************~~*****.........#~#~#~#~#.#~#~#.#..#.#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#.......*...##.#############..*#.......#............#.#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#..~~~~.#..#..#....*#............##~#*~#~#~#~#~.@#....#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#..##~#~#~#~#...###.#.#..######.#####...***.#...#.#.#.#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#..#...#........#.#..******...#.....*...#......#..#####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#....*.......~~~~~~....#.#.#.##~~~~~~~~*.*.*.###.#.####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Lucida Console" panose="020B0609040504020204" pitchFamily="49" charset="0"/>
              </a:rPr>
              <a:t>#######################################################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8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3D141-E3F0-E876-46DA-D07A48577C65}"/>
              </a:ext>
            </a:extLst>
          </p:cNvPr>
          <p:cNvSpPr txBox="1">
            <a:spLocks/>
          </p:cNvSpPr>
          <p:nvPr/>
        </p:nvSpPr>
        <p:spPr>
          <a:xfrm>
            <a:off x="0" y="126609"/>
            <a:ext cx="7793502" cy="7174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Стартовое</a:t>
            </a:r>
            <a:r>
              <a:rPr lang="en-US" dirty="0"/>
              <a:t> </a:t>
            </a:r>
            <a:r>
              <a:rPr lang="ru-RU" dirty="0"/>
              <a:t>и финальное окно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EAD004-DE61-4722-79BB-7B528EC0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844062"/>
            <a:ext cx="764011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9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A655156-8E64-8DFA-689A-FDF1331A82DE}"/>
              </a:ext>
            </a:extLst>
          </p:cNvPr>
          <p:cNvSpPr txBox="1">
            <a:spLocks/>
          </p:cNvSpPr>
          <p:nvPr/>
        </p:nvSpPr>
        <p:spPr>
          <a:xfrm>
            <a:off x="79973" y="122510"/>
            <a:ext cx="2416935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Спрайты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AD9989-10F7-B941-65ED-DFBF8415F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89" y="2593668"/>
            <a:ext cx="1957500" cy="14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8DCDA7-0E17-C9F3-C9E9-DB01A5A39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30" y="1403633"/>
            <a:ext cx="1988950" cy="14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85F662-5403-3884-4271-3784564A6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00" y="1401963"/>
            <a:ext cx="1195783" cy="180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1FE7ED-056D-2ABD-2E5C-6D3865D63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31" y="2687733"/>
            <a:ext cx="1392722" cy="144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35EDF6-73BF-B9F4-1567-F9E002DB7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" y="2767126"/>
            <a:ext cx="1036800" cy="1440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4114B4-1E36-9F91-8692-7BB6E557C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1" y="2677687"/>
            <a:ext cx="1440000" cy="144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78430DA-E70A-395C-E424-BC327D111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37" y="1293958"/>
            <a:ext cx="1448770" cy="144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94B652F-1901-5D60-0AA2-C999967F34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" y="1400569"/>
            <a:ext cx="1586390" cy="144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E77DACF-6BCC-0F15-AECE-4AA3A8E7A4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5273" y="3941615"/>
            <a:ext cx="2376920" cy="319504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A826829-B3E4-E0FE-893A-59D2D309E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4" b="99723" l="278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277" y="4840757"/>
            <a:ext cx="1372588" cy="137640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F8DC560-7F92-23FA-0DC5-D4ED8033E3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18" y="1980243"/>
            <a:ext cx="1199645" cy="1800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9C1130D9-08C6-3231-A93B-83B5E7574B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79" y="2021889"/>
            <a:ext cx="1138540" cy="18000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AB3E0314-F8BF-F2D1-07BD-37D04D696C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72" y="4990953"/>
            <a:ext cx="1240648" cy="1151663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74619DAE-F21B-DAAC-7DFF-15CB73A487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17705" y="1225973"/>
            <a:ext cx="5083464" cy="529528"/>
          </a:xfrm>
          <a:prstGeom prst="rect">
            <a:avLst/>
          </a:prstGeom>
        </p:spPr>
      </p:pic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C5A36656-F539-D7B8-0A1B-C80049225F4C}"/>
              </a:ext>
            </a:extLst>
          </p:cNvPr>
          <p:cNvCxnSpPr/>
          <p:nvPr/>
        </p:nvCxnSpPr>
        <p:spPr>
          <a:xfrm>
            <a:off x="0" y="806623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A204D013-FFE9-B2A7-228E-A9B2A72E9190}"/>
              </a:ext>
            </a:extLst>
          </p:cNvPr>
          <p:cNvCxnSpPr/>
          <p:nvPr/>
        </p:nvCxnSpPr>
        <p:spPr>
          <a:xfrm>
            <a:off x="5937126" y="806623"/>
            <a:ext cx="0" cy="6051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D260E04E-EBFF-4B8D-64D4-305EE28BD4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06" y="4256462"/>
            <a:ext cx="720000" cy="720000"/>
          </a:xfrm>
          <a:prstGeom prst="rect">
            <a:avLst/>
          </a:prstGeom>
        </p:spPr>
      </p:pic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E007DC08-3393-A9E8-5A9C-639B7D137AF7}"/>
              </a:ext>
            </a:extLst>
          </p:cNvPr>
          <p:cNvCxnSpPr/>
          <p:nvPr/>
        </p:nvCxnSpPr>
        <p:spPr>
          <a:xfrm>
            <a:off x="0" y="41921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AD33E4A-6416-01E6-64EE-8DFF6F202D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81" y="4268182"/>
            <a:ext cx="720000" cy="72000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A4CF0C8E-5EBF-DDD7-2107-3F48EDC2FA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70" y="4272212"/>
            <a:ext cx="720000" cy="72000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E5D5B5C4-60F5-71AA-0A76-FEE80E36B2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2" y="4272773"/>
            <a:ext cx="720000" cy="72000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5AD9E565-17FE-3111-D6C6-280FC4E1C6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61" y="4279904"/>
            <a:ext cx="720000" cy="72000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559EA547-E29D-5F20-34AF-54148AC605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68" y="4277561"/>
            <a:ext cx="720000" cy="72000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4028FA2B-D57E-EB5C-0833-D4C97AC53A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973" y="4275217"/>
            <a:ext cx="720000" cy="72000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EB350266-E3EF-DD30-F3B3-385AC4C2F8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81" y="4272870"/>
            <a:ext cx="720000" cy="72000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EFE96359-44ED-B23E-7521-0C3D456D5F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714" y="4270425"/>
            <a:ext cx="720000" cy="72000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01D99720-A250-7681-DBE6-ADFBB1388E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07" y="6130965"/>
            <a:ext cx="720000" cy="72000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7D05EC54-E3DA-C275-6E07-56D73D570A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92" y="6130965"/>
            <a:ext cx="720000" cy="720000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2951A40F-20F3-8B67-BD60-065317DD89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713" y="6134995"/>
            <a:ext cx="720000" cy="72000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768AEDDE-4420-FF62-6940-C27FEFAD8B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217" y="6135556"/>
            <a:ext cx="720000" cy="72000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6562CDB4-33E4-130E-D02C-16C7166C91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04" y="6142687"/>
            <a:ext cx="720000" cy="720000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1533490A-3FAA-7A19-7560-4DAA924F88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11" y="6140344"/>
            <a:ext cx="720000" cy="72000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F79BB80-5BCF-36F6-42C6-637DEAC09D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16" y="6138000"/>
            <a:ext cx="720000" cy="720000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DBBBFEE9-A554-EEA5-CA50-038E6EFB83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824" y="6135653"/>
            <a:ext cx="720000" cy="72000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0A96B4A5-704B-7CA1-57CA-87CA27FFBE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321" y="6133208"/>
            <a:ext cx="720000" cy="720000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14E96083-E877-0E75-05C5-49AE101E45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07" y="5410965"/>
            <a:ext cx="720000" cy="72000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541F0E91-0AE5-71EB-56E0-F31CBD4DC2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60" y="4986676"/>
            <a:ext cx="720000" cy="72000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E03B1C6E-19E5-A63A-5CB7-CC1BCAE0B7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22" y="4990530"/>
            <a:ext cx="1240648" cy="1151663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91166216-DBEC-DE11-F895-04B928DCFA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70" y="4999904"/>
            <a:ext cx="1240648" cy="1151663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C115038B-2FA7-72B7-1828-509293C8B0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906" y="4998824"/>
            <a:ext cx="1240648" cy="1151663"/>
          </a:xfrm>
          <a:prstGeom prst="rect">
            <a:avLst/>
          </a:prstGeom>
        </p:spPr>
      </p:pic>
      <p:sp>
        <p:nvSpPr>
          <p:cNvPr id="101" name="Заголовок 1">
            <a:extLst>
              <a:ext uri="{FF2B5EF4-FFF2-40B4-BE49-F238E27FC236}">
                <a16:creationId xmlns:a16="http://schemas.microsoft.com/office/drawing/2014/main" id="{0BF75D78-851B-66B8-CFF0-427D2E461A14}"/>
              </a:ext>
            </a:extLst>
          </p:cNvPr>
          <p:cNvSpPr txBox="1">
            <a:spLocks/>
          </p:cNvSpPr>
          <p:nvPr/>
        </p:nvSpPr>
        <p:spPr>
          <a:xfrm>
            <a:off x="3585332" y="753747"/>
            <a:ext cx="2117888" cy="466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1ый уровень</a:t>
            </a:r>
          </a:p>
        </p:txBody>
      </p:sp>
      <p:sp>
        <p:nvSpPr>
          <p:cNvPr id="102" name="Заголовок 1">
            <a:extLst>
              <a:ext uri="{FF2B5EF4-FFF2-40B4-BE49-F238E27FC236}">
                <a16:creationId xmlns:a16="http://schemas.microsoft.com/office/drawing/2014/main" id="{34467EF4-1DBA-2918-610B-60A43428EDC9}"/>
              </a:ext>
            </a:extLst>
          </p:cNvPr>
          <p:cNvSpPr txBox="1">
            <a:spLocks/>
          </p:cNvSpPr>
          <p:nvPr/>
        </p:nvSpPr>
        <p:spPr>
          <a:xfrm>
            <a:off x="6011208" y="751315"/>
            <a:ext cx="2117888" cy="466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2ой уровень</a:t>
            </a:r>
          </a:p>
        </p:txBody>
      </p:sp>
      <p:sp>
        <p:nvSpPr>
          <p:cNvPr id="103" name="Заголовок 1">
            <a:extLst>
              <a:ext uri="{FF2B5EF4-FFF2-40B4-BE49-F238E27FC236}">
                <a16:creationId xmlns:a16="http://schemas.microsoft.com/office/drawing/2014/main" id="{9EFCF1CB-885A-CA48-102B-DB365B9142A4}"/>
              </a:ext>
            </a:extLst>
          </p:cNvPr>
          <p:cNvSpPr txBox="1">
            <a:spLocks/>
          </p:cNvSpPr>
          <p:nvPr/>
        </p:nvSpPr>
        <p:spPr>
          <a:xfrm>
            <a:off x="48782" y="4193069"/>
            <a:ext cx="2666281" cy="9775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Главный спрайт – </a:t>
            </a:r>
            <a:r>
              <a:rPr lang="ru-RU" sz="2800" dirty="0" err="1"/>
              <a:t>Яндекс.Ровер</a:t>
            </a:r>
            <a:endParaRPr lang="ru-RU" sz="2800" dirty="0"/>
          </a:p>
        </p:txBody>
      </p:sp>
      <p:sp>
        <p:nvSpPr>
          <p:cNvPr id="104" name="Заголовок 1">
            <a:extLst>
              <a:ext uri="{FF2B5EF4-FFF2-40B4-BE49-F238E27FC236}">
                <a16:creationId xmlns:a16="http://schemas.microsoft.com/office/drawing/2014/main" id="{6107EF98-28C7-82D2-394C-806D53B244FE}"/>
              </a:ext>
            </a:extLst>
          </p:cNvPr>
          <p:cNvSpPr txBox="1">
            <a:spLocks/>
          </p:cNvSpPr>
          <p:nvPr/>
        </p:nvSpPr>
        <p:spPr>
          <a:xfrm>
            <a:off x="9938986" y="4383401"/>
            <a:ext cx="2117888" cy="466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</a:rPr>
              <a:t>4ый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819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059F8A-D0F5-3608-924F-B717B5BBD135}"/>
              </a:ext>
            </a:extLst>
          </p:cNvPr>
          <p:cNvSpPr txBox="1">
            <a:spLocks/>
          </p:cNvSpPr>
          <p:nvPr/>
        </p:nvSpPr>
        <p:spPr>
          <a:xfrm>
            <a:off x="79973" y="122510"/>
            <a:ext cx="5575239" cy="848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Подсчет результатов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382696-6389-6E9F-F656-23BC21A66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88" t="4673" r="32667" b="38419"/>
          <a:stretch/>
        </p:blipFill>
        <p:spPr>
          <a:xfrm>
            <a:off x="304667" y="970671"/>
            <a:ext cx="3614189" cy="45794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D4C896-5C0D-3DE0-4B14-C2506B438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2"/>
          <a:stretch/>
        </p:blipFill>
        <p:spPr>
          <a:xfrm>
            <a:off x="4170343" y="2163490"/>
            <a:ext cx="3560459" cy="4572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D47D0-99CE-7CDE-E7E7-113E96F64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080" y="491203"/>
            <a:ext cx="3745253" cy="30261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118BF5-A3E9-C2EA-7217-1507861D2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213" y="3707890"/>
            <a:ext cx="3633120" cy="3027600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D6C90C8-855F-8FB7-EB58-7BAC1769BBC6}"/>
              </a:ext>
            </a:extLst>
          </p:cNvPr>
          <p:cNvSpPr txBox="1">
            <a:spLocks/>
          </p:cNvSpPr>
          <p:nvPr/>
        </p:nvSpPr>
        <p:spPr>
          <a:xfrm>
            <a:off x="507866" y="5746796"/>
            <a:ext cx="3207790" cy="651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Счетчик времени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9141595-4CFA-D306-B369-A945FFFB6626}"/>
              </a:ext>
            </a:extLst>
          </p:cNvPr>
          <p:cNvSpPr txBox="1">
            <a:spLocks/>
          </p:cNvSpPr>
          <p:nvPr/>
        </p:nvSpPr>
        <p:spPr>
          <a:xfrm>
            <a:off x="4346677" y="1263482"/>
            <a:ext cx="3207790" cy="651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Счетчик скорости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B7D0D07-0773-74E6-2173-59C1EC482296}"/>
              </a:ext>
            </a:extLst>
          </p:cNvPr>
          <p:cNvSpPr txBox="1">
            <a:spLocks/>
          </p:cNvSpPr>
          <p:nvPr/>
        </p:nvSpPr>
        <p:spPr>
          <a:xfrm>
            <a:off x="7554467" y="0"/>
            <a:ext cx="3207790" cy="651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Результат:</a:t>
            </a:r>
          </a:p>
        </p:txBody>
      </p:sp>
    </p:spTree>
    <p:extLst>
      <p:ext uri="{BB962C8B-B14F-4D97-AF65-F5344CB8AC3E}">
        <p14:creationId xmlns:p14="http://schemas.microsoft.com/office/powerpoint/2010/main" val="24590427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606</Words>
  <Application>Microsoft Office PowerPoint</Application>
  <PresentationFormat>Широкоэкранный</PresentationFormat>
  <Paragraphs>92</Paragraphs>
  <Slides>17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JetBrains Mono</vt:lpstr>
      <vt:lpstr>Lucida Console</vt:lpstr>
      <vt:lpstr>Lucida Grande</vt:lpstr>
      <vt:lpstr>Тема Office</vt:lpstr>
      <vt:lpstr>Yandex Delivery Simulator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Ссылка на проект тут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Map</dc:title>
  <dc:creator>Ekaterina Bakhman</dc:creator>
  <cp:lastModifiedBy>Ekaterina Bakhman</cp:lastModifiedBy>
  <cp:revision>13</cp:revision>
  <dcterms:created xsi:type="dcterms:W3CDTF">2022-11-07T13:01:51Z</dcterms:created>
  <dcterms:modified xsi:type="dcterms:W3CDTF">2023-01-19T12:51:49Z</dcterms:modified>
</cp:coreProperties>
</file>